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2" r:id="rId4"/>
    <p:sldId id="257" r:id="rId5"/>
    <p:sldId id="270" r:id="rId6"/>
    <p:sldId id="263" r:id="rId7"/>
    <p:sldId id="265" r:id="rId8"/>
    <p:sldId id="267" r:id="rId9"/>
    <p:sldId id="272" r:id="rId10"/>
    <p:sldId id="260" r:id="rId11"/>
    <p:sldId id="259" r:id="rId12"/>
    <p:sldId id="261" r:id="rId13"/>
    <p:sldId id="281" r:id="rId14"/>
    <p:sldId id="282" r:id="rId15"/>
    <p:sldId id="283" r:id="rId16"/>
    <p:sldId id="284" r:id="rId17"/>
    <p:sldId id="268" r:id="rId18"/>
    <p:sldId id="271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606060"/>
    <a:srgbClr val="FEFFFF"/>
    <a:srgbClr val="8C8C8C"/>
    <a:srgbClr val="585858"/>
    <a:srgbClr val="5D5D5D"/>
    <a:srgbClr val="C00000"/>
    <a:srgbClr val="D67C42"/>
    <a:srgbClr val="00B050"/>
    <a:srgbClr val="5BB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4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7.png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 bold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 bold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6641" y="2619403"/>
            <a:ext cx="275107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41" y="2619403"/>
            <a:ext cx="46778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63019"/>
            <a:ext cx="3657600" cy="36464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76641" y="2619403"/>
            <a:ext cx="17652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599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101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5693" y="6550223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https://github.com/nvhung97/linexo</a:t>
            </a: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76048"/>
            <a:ext cx="6236766" cy="343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08" y="1112923"/>
            <a:ext cx="7873500" cy="3936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3" y="2368516"/>
            <a:ext cx="7873500" cy="3936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8794" y="1094809"/>
            <a:ext cx="173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Chụp thêm ảnh chơi 2 người có chat, thêm viền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=""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261</Words>
  <Application>Microsoft Office PowerPoint</Application>
  <PresentationFormat>Widescreen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맑은 고딕</vt:lpstr>
      <vt:lpstr>MS Mincho</vt:lpstr>
      <vt:lpstr>Agency FB</vt:lpstr>
      <vt:lpstr>Arial</vt:lpstr>
      <vt:lpstr>Baskerville Old Face</vt:lpstr>
      <vt:lpstr>Calibri</vt:lpstr>
      <vt:lpstr>Calibri Light</vt:lpstr>
      <vt:lpstr>Courier New</vt:lpstr>
      <vt:lpstr>SVN-Agency FB</vt:lpstr>
      <vt:lpstr>SVN-Agency FB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119</cp:revision>
  <dcterms:created xsi:type="dcterms:W3CDTF">2019-05-07T12:57:33Z</dcterms:created>
  <dcterms:modified xsi:type="dcterms:W3CDTF">2019-05-13T08:29:23Z</dcterms:modified>
</cp:coreProperties>
</file>